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89E8F-1AAB-4D56-96DE-E75EA7EE126C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668DA-0265-4029-95E8-87EBEBD494B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16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D4E6B-B411-4931-BB72-70D19DE52CC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2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D4E6B-B411-4931-BB72-70D19DE52CC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7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0803-85D5-4934-B192-8A33C74532C3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4F8-6FCF-4C6F-BDD7-73E351DCB4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721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0803-85D5-4934-B192-8A33C74532C3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4F8-6FCF-4C6F-BDD7-73E351DCB4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106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0803-85D5-4934-B192-8A33C74532C3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4F8-6FCF-4C6F-BDD7-73E351DCB4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642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0803-85D5-4934-B192-8A33C74532C3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4F8-6FCF-4C6F-BDD7-73E351DCB4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227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0803-85D5-4934-B192-8A33C74532C3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4F8-6FCF-4C6F-BDD7-73E351DCB4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23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0803-85D5-4934-B192-8A33C74532C3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4F8-6FCF-4C6F-BDD7-73E351DCB4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70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0803-85D5-4934-B192-8A33C74532C3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4F8-6FCF-4C6F-BDD7-73E351DCB4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998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0803-85D5-4934-B192-8A33C74532C3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4F8-6FCF-4C6F-BDD7-73E351DCB4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00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0803-85D5-4934-B192-8A33C74532C3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4F8-6FCF-4C6F-BDD7-73E351DCB4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751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0803-85D5-4934-B192-8A33C74532C3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4F8-6FCF-4C6F-BDD7-73E351DCB4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87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0803-85D5-4934-B192-8A33C74532C3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4F8-6FCF-4C6F-BDD7-73E351DCB4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967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A0803-85D5-4934-B192-8A33C74532C3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194F8-6FCF-4C6F-BDD7-73E351DCB4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088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BSYSC - TEMPLATE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510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Swis721 Blk BT" panose="020B0904030502020204" pitchFamily="34" charset="0"/>
              </a:rPr>
              <a:t>Thank you!</a:t>
            </a:r>
            <a:endParaRPr lang="es-MX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3810000"/>
            <a:ext cx="8305800" cy="304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BSYSC WHISHES YOU A SAFE AND SUCCESSFUL SEASON!</a:t>
            </a:r>
          </a:p>
        </p:txBody>
      </p:sp>
      <p:pic>
        <p:nvPicPr>
          <p:cNvPr id="7" name="Picture 2" descr="C:\Users\AFCORTE\Desktop\SOC\2017\LOGOS\LOGO V1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94" b="98944" l="7249" r="98574">
                        <a14:foregroundMark x1="36661" y1="35445" x2="36661" y2="35445"/>
                        <a14:foregroundMark x1="57041" y1="67195" x2="57041" y2="67195"/>
                        <a14:foregroundMark x1="39394" y1="68854" x2="39394" y2="6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962400" cy="3061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3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22" y="6400800"/>
            <a:ext cx="8389922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553" y="4572000"/>
            <a:ext cx="8630970" cy="14478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Swis721 Blk BT" panose="020B0904030502020204" pitchFamily="34" charset="0"/>
              </a:rPr>
              <a:t>Baytown Saints</a:t>
            </a:r>
            <a:br>
              <a:rPr lang="en-US" sz="4800" b="1" dirty="0">
                <a:solidFill>
                  <a:srgbClr val="FF0000"/>
                </a:solidFill>
                <a:latin typeface="Swis721 Blk BT" panose="020B0904030502020204" pitchFamily="34" charset="0"/>
              </a:rPr>
            </a:br>
            <a:r>
              <a:rPr lang="en-US" sz="4800" b="1" dirty="0">
                <a:solidFill>
                  <a:srgbClr val="FF0000"/>
                </a:solidFill>
                <a:latin typeface="Swis721 Blk BT" panose="020B0904030502020204" pitchFamily="34" charset="0"/>
              </a:rPr>
              <a:t>Youth Soccer Club</a:t>
            </a:r>
            <a:endParaRPr lang="es-MX" sz="4800" b="1" dirty="0">
              <a:solidFill>
                <a:srgbClr val="FF0000"/>
              </a:solidFill>
              <a:latin typeface="Swis721 Blk BT" panose="020B09040305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6477000"/>
            <a:ext cx="60198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www.BaytownSaints.org – FB: @BaytownSaintsSoccer – BTSoccerPresident@Gmail.com</a:t>
            </a:r>
          </a:p>
        </p:txBody>
      </p:sp>
      <p:pic>
        <p:nvPicPr>
          <p:cNvPr id="5122" name="Picture 2" descr="C:\Users\AFCORTE\Desktop\SOC\2017\LOGOS\LOGO V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66" y="152400"/>
            <a:ext cx="562087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1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"/>
            <a:ext cx="2396702" cy="48006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5892800" cy="480060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s-MX"/>
          </a:p>
        </p:txBody>
      </p:sp>
      <p:sp>
        <p:nvSpPr>
          <p:cNvPr id="6" name="Parallelogram 5"/>
          <p:cNvSpPr/>
          <p:nvPr/>
        </p:nvSpPr>
        <p:spPr>
          <a:xfrm>
            <a:off x="4724400" y="0"/>
            <a:ext cx="3200400" cy="4800604"/>
          </a:xfrm>
          <a:prstGeom prst="parallelogram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290" y="1736297"/>
            <a:ext cx="7365999" cy="55030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Swis721 Blk BT" panose="020B0904030502020204" pitchFamily="34" charset="0"/>
              </a:rPr>
              <a:t>Baytown </a:t>
            </a:r>
            <a:r>
              <a:rPr lang="en-US" sz="4000" b="1" dirty="0" smtClean="0">
                <a:solidFill>
                  <a:schemeClr val="bg1"/>
                </a:solidFill>
                <a:latin typeface="Swis721 Blk BT" panose="020B0904030502020204" pitchFamily="34" charset="0"/>
              </a:rPr>
              <a:t>Saints </a:t>
            </a:r>
            <a:br>
              <a:rPr lang="en-US" sz="4000" b="1" dirty="0" smtClean="0">
                <a:solidFill>
                  <a:schemeClr val="bg1"/>
                </a:solidFill>
                <a:latin typeface="Swis721 Blk BT" panose="020B0904030502020204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Youth </a:t>
            </a:r>
            <a:r>
              <a:rPr lang="en-US" sz="4000" b="1" dirty="0">
                <a:solidFill>
                  <a:schemeClr val="bg1"/>
                </a:solidFill>
                <a:latin typeface="Impact" panose="020B0806030902050204" pitchFamily="34" charset="0"/>
              </a:rPr>
              <a:t>Soccer Club</a:t>
            </a:r>
            <a:endParaRPr lang="es-MX" sz="4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400" y="6553200"/>
            <a:ext cx="58674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www.BaytownSaints.org – FB: @BaytownSaintsSoccer – BTSoccerPresident@Gmail.com</a:t>
            </a:r>
          </a:p>
        </p:txBody>
      </p:sp>
      <p:pic>
        <p:nvPicPr>
          <p:cNvPr id="11" name="Picture 2" descr="C:\Users\AFCORTE\Desktop\SOC\2017\LOGOS\LOGO V1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94" b="98944" l="7249" r="98574">
                        <a14:foregroundMark x1="36661" y1="35445" x2="36661" y2="35445"/>
                        <a14:foregroundMark x1="57041" y1="67195" x2="57041" y2="67195"/>
                        <a14:foregroundMark x1="39394" y1="68854" x2="39394" y2="6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495754"/>
            <a:ext cx="3922981" cy="3031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35661" y="3629281"/>
            <a:ext cx="2133599" cy="655320"/>
            <a:chOff x="3829084" y="3916645"/>
            <a:chExt cx="2133599" cy="655320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3829084" y="3969151"/>
              <a:ext cx="2133599" cy="5503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1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BAYTOWN </a:t>
              </a:r>
            </a:p>
            <a:p>
              <a:r>
                <a:rPr lang="en-US" sz="11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SOCCER </a:t>
              </a:r>
            </a:p>
            <a:p>
              <a:r>
                <a:rPr lang="en-US" sz="11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COMPLEX</a:t>
              </a:r>
              <a:endParaRPr lang="es-MX" sz="11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814" b="92442" l="6989" r="91398">
                          <a14:foregroundMark x1="45161" y1="13372" x2="45161" y2="13372"/>
                          <a14:foregroundMark x1="52688" y1="5814" x2="52688" y2="5814"/>
                          <a14:foregroundMark x1="53226" y1="83721" x2="53226" y2="83721"/>
                          <a14:foregroundMark x1="49462" y1="93023" x2="49462" y2="930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084" y="3916645"/>
              <a:ext cx="708660" cy="655320"/>
            </a:xfrm>
            <a:prstGeom prst="rect">
              <a:avLst/>
            </a:prstGeom>
          </p:spPr>
        </p:pic>
      </p:grpSp>
      <p:sp>
        <p:nvSpPr>
          <p:cNvPr id="20" name="Title 1"/>
          <p:cNvSpPr txBox="1">
            <a:spLocks/>
          </p:cNvSpPr>
          <p:nvPr/>
        </p:nvSpPr>
        <p:spPr>
          <a:xfrm>
            <a:off x="1626210" y="2976841"/>
            <a:ext cx="7365999" cy="550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HERE</a:t>
            </a:r>
            <a:endParaRPr lang="es-MX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FCORTE\Desktop\SOC\2017\LOGOS\F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2"/>
          <a:stretch/>
        </p:blipFill>
        <p:spPr bwMode="auto">
          <a:xfrm>
            <a:off x="-21353" y="-4544"/>
            <a:ext cx="9195741" cy="56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791200" cy="4800604"/>
          </a:xfrm>
          <a:custGeom>
            <a:avLst/>
            <a:gdLst>
              <a:gd name="connsiteX0" fmla="*/ 0 w 4191000"/>
              <a:gd name="connsiteY0" fmla="*/ 0 h 4800604"/>
              <a:gd name="connsiteX1" fmla="*/ 4191000 w 4191000"/>
              <a:gd name="connsiteY1" fmla="*/ 0 h 4800604"/>
              <a:gd name="connsiteX2" fmla="*/ 4191000 w 4191000"/>
              <a:gd name="connsiteY2" fmla="*/ 4800604 h 4800604"/>
              <a:gd name="connsiteX3" fmla="*/ 0 w 4191000"/>
              <a:gd name="connsiteY3" fmla="*/ 4800604 h 4800604"/>
              <a:gd name="connsiteX4" fmla="*/ 0 w 4191000"/>
              <a:gd name="connsiteY4" fmla="*/ 0 h 4800604"/>
              <a:gd name="connsiteX0" fmla="*/ 0 w 5359400"/>
              <a:gd name="connsiteY0" fmla="*/ 0 h 4800604"/>
              <a:gd name="connsiteX1" fmla="*/ 5359400 w 5359400"/>
              <a:gd name="connsiteY1" fmla="*/ 20320 h 4800604"/>
              <a:gd name="connsiteX2" fmla="*/ 4191000 w 5359400"/>
              <a:gd name="connsiteY2" fmla="*/ 4800604 h 4800604"/>
              <a:gd name="connsiteX3" fmla="*/ 0 w 5359400"/>
              <a:gd name="connsiteY3" fmla="*/ 4800604 h 4800604"/>
              <a:gd name="connsiteX4" fmla="*/ 0 w 5359400"/>
              <a:gd name="connsiteY4" fmla="*/ 0 h 4800604"/>
              <a:gd name="connsiteX0" fmla="*/ 0 w 5359400"/>
              <a:gd name="connsiteY0" fmla="*/ 0 h 4800604"/>
              <a:gd name="connsiteX1" fmla="*/ 5359400 w 5359400"/>
              <a:gd name="connsiteY1" fmla="*/ 20320 h 4800604"/>
              <a:gd name="connsiteX2" fmla="*/ 3754120 w 5359400"/>
              <a:gd name="connsiteY2" fmla="*/ 4800604 h 4800604"/>
              <a:gd name="connsiteX3" fmla="*/ 0 w 5359400"/>
              <a:gd name="connsiteY3" fmla="*/ 4800604 h 4800604"/>
              <a:gd name="connsiteX4" fmla="*/ 0 w 5359400"/>
              <a:gd name="connsiteY4" fmla="*/ 0 h 4800604"/>
              <a:gd name="connsiteX0" fmla="*/ 0 w 5501640"/>
              <a:gd name="connsiteY0" fmla="*/ 0 h 4800604"/>
              <a:gd name="connsiteX1" fmla="*/ 5501640 w 5501640"/>
              <a:gd name="connsiteY1" fmla="*/ 10160 h 4800604"/>
              <a:gd name="connsiteX2" fmla="*/ 3754120 w 5501640"/>
              <a:gd name="connsiteY2" fmla="*/ 4800604 h 4800604"/>
              <a:gd name="connsiteX3" fmla="*/ 0 w 5501640"/>
              <a:gd name="connsiteY3" fmla="*/ 4800604 h 4800604"/>
              <a:gd name="connsiteX4" fmla="*/ 0 w 5501640"/>
              <a:gd name="connsiteY4" fmla="*/ 0 h 480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1640" h="4800604">
                <a:moveTo>
                  <a:pt x="0" y="0"/>
                </a:moveTo>
                <a:lnTo>
                  <a:pt x="5501640" y="10160"/>
                </a:lnTo>
                <a:lnTo>
                  <a:pt x="3754120" y="4800604"/>
                </a:lnTo>
                <a:lnTo>
                  <a:pt x="0" y="4800604"/>
                </a:lnTo>
                <a:lnTo>
                  <a:pt x="0" y="0"/>
                </a:lnTo>
                <a:close/>
              </a:path>
            </a:pathLst>
          </a:custGeom>
          <a:solidFill>
            <a:srgbClr val="CC00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7400"/>
            <a:ext cx="8775700" cy="55030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Swis721 Blk BT" panose="020B0904030502020204" pitchFamily="34" charset="0"/>
              </a:rPr>
              <a:t>BAYTOWN SAINTS </a:t>
            </a:r>
            <a:br>
              <a:rPr lang="en-US" sz="4000" dirty="0" smtClean="0">
                <a:solidFill>
                  <a:schemeClr val="bg1"/>
                </a:solidFill>
                <a:latin typeface="Swis721 Blk BT" panose="020B0904030502020204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Youth </a:t>
            </a:r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Soccer </a:t>
            </a:r>
            <a:r>
              <a:rPr lang="en-U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Club</a:t>
            </a:r>
            <a:br>
              <a:rPr lang="en-U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Impact" panose="020B0806030902050204" pitchFamily="34" charset="0"/>
              </a:rPr>
              <a:t>9600 N. MAIN STREET</a:t>
            </a:r>
            <a:br>
              <a:rPr lang="en-US" sz="18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Impact" panose="020B0806030902050204" pitchFamily="34" charset="0"/>
              </a:rPr>
              <a:t>BAYTOWN, TX</a:t>
            </a:r>
            <a:endParaRPr lang="es-MX" sz="1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400" y="6553200"/>
            <a:ext cx="58674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www.BaytownSaints.org – FB: @BaytownSaintsSoccer – BTSoccerPresident@Gmail.com</a:t>
            </a:r>
          </a:p>
        </p:txBody>
      </p:sp>
      <p:pic>
        <p:nvPicPr>
          <p:cNvPr id="11" name="Picture 2" descr="C:\Users\AFCORTE\Desktop\SOC\2017\LOGOS\LOGO V1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94" b="98944" l="7249" r="98574">
                        <a14:foregroundMark x1="36661" y1="35445" x2="36661" y2="35445"/>
                        <a14:foregroundMark x1="57041" y1="67195" x2="57041" y2="67195"/>
                        <a14:foregroundMark x1="39394" y1="68854" x2="39394" y2="6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0" y="946161"/>
            <a:ext cx="3340100" cy="2580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85799" y="3590116"/>
            <a:ext cx="2133599" cy="655320"/>
            <a:chOff x="3829083" y="3916645"/>
            <a:chExt cx="2133599" cy="655320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3829083" y="3969151"/>
              <a:ext cx="2133599" cy="5503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1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BAYTOWN </a:t>
              </a:r>
            </a:p>
            <a:p>
              <a:r>
                <a:rPr lang="en-US" sz="11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SOCCER </a:t>
              </a:r>
            </a:p>
            <a:p>
              <a:r>
                <a:rPr lang="en-US" sz="11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COMPLEX</a:t>
              </a:r>
              <a:endParaRPr lang="es-MX" sz="11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814" b="92442" l="6989" r="91398">
                          <a14:foregroundMark x1="45161" y1="13372" x2="45161" y2="13372"/>
                          <a14:foregroundMark x1="52688" y1="5814" x2="52688" y2="5814"/>
                          <a14:foregroundMark x1="53226" y1="83721" x2="53226" y2="83721"/>
                          <a14:foregroundMark x1="49462" y1="93023" x2="49462" y2="930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084" y="3916645"/>
              <a:ext cx="708660" cy="655320"/>
            </a:xfrm>
            <a:prstGeom prst="rect">
              <a:avLst/>
            </a:prstGeom>
          </p:spPr>
        </p:pic>
      </p:grpSp>
      <p:sp>
        <p:nvSpPr>
          <p:cNvPr id="20" name="Title 1"/>
          <p:cNvSpPr txBox="1">
            <a:spLocks/>
          </p:cNvSpPr>
          <p:nvPr/>
        </p:nvSpPr>
        <p:spPr>
          <a:xfrm>
            <a:off x="1626210" y="2976841"/>
            <a:ext cx="7365999" cy="550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90499" y="4495804"/>
            <a:ext cx="60198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www.BaytownSaints.org – FB: @</a:t>
            </a:r>
            <a:r>
              <a:rPr lang="en-US" sz="1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BaytownSaintsSoccer</a:t>
            </a:r>
            <a:endParaRPr lang="en-US" sz="1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3394536"/>
            <a:ext cx="8775700" cy="550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Swis721 Blk BT" panose="020B0904030502020204" pitchFamily="34" charset="0"/>
              </a:rPr>
              <a:t>TEXT HERE</a:t>
            </a:r>
            <a:endParaRPr lang="es-MX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3" y="1066800"/>
            <a:ext cx="85629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9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179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2286000" y="-10160"/>
            <a:ext cx="6858000" cy="4810764"/>
          </a:xfrm>
          <a:custGeom>
            <a:avLst/>
            <a:gdLst>
              <a:gd name="connsiteX0" fmla="*/ 0 w 4191000"/>
              <a:gd name="connsiteY0" fmla="*/ 0 h 4800604"/>
              <a:gd name="connsiteX1" fmla="*/ 4191000 w 4191000"/>
              <a:gd name="connsiteY1" fmla="*/ 0 h 4800604"/>
              <a:gd name="connsiteX2" fmla="*/ 4191000 w 4191000"/>
              <a:gd name="connsiteY2" fmla="*/ 4800604 h 4800604"/>
              <a:gd name="connsiteX3" fmla="*/ 0 w 4191000"/>
              <a:gd name="connsiteY3" fmla="*/ 4800604 h 4800604"/>
              <a:gd name="connsiteX4" fmla="*/ 0 w 4191000"/>
              <a:gd name="connsiteY4" fmla="*/ 0 h 4800604"/>
              <a:gd name="connsiteX0" fmla="*/ 0 w 5359400"/>
              <a:gd name="connsiteY0" fmla="*/ 0 h 4800604"/>
              <a:gd name="connsiteX1" fmla="*/ 5359400 w 5359400"/>
              <a:gd name="connsiteY1" fmla="*/ 20320 h 4800604"/>
              <a:gd name="connsiteX2" fmla="*/ 4191000 w 5359400"/>
              <a:gd name="connsiteY2" fmla="*/ 4800604 h 4800604"/>
              <a:gd name="connsiteX3" fmla="*/ 0 w 5359400"/>
              <a:gd name="connsiteY3" fmla="*/ 4800604 h 4800604"/>
              <a:gd name="connsiteX4" fmla="*/ 0 w 5359400"/>
              <a:gd name="connsiteY4" fmla="*/ 0 h 4800604"/>
              <a:gd name="connsiteX0" fmla="*/ 0 w 5359400"/>
              <a:gd name="connsiteY0" fmla="*/ 0 h 4800604"/>
              <a:gd name="connsiteX1" fmla="*/ 5359400 w 5359400"/>
              <a:gd name="connsiteY1" fmla="*/ 20320 h 4800604"/>
              <a:gd name="connsiteX2" fmla="*/ 3754120 w 5359400"/>
              <a:gd name="connsiteY2" fmla="*/ 4800604 h 4800604"/>
              <a:gd name="connsiteX3" fmla="*/ 0 w 5359400"/>
              <a:gd name="connsiteY3" fmla="*/ 4800604 h 4800604"/>
              <a:gd name="connsiteX4" fmla="*/ 0 w 5359400"/>
              <a:gd name="connsiteY4" fmla="*/ 0 h 4800604"/>
              <a:gd name="connsiteX0" fmla="*/ 0 w 5501640"/>
              <a:gd name="connsiteY0" fmla="*/ 0 h 4800604"/>
              <a:gd name="connsiteX1" fmla="*/ 5501640 w 5501640"/>
              <a:gd name="connsiteY1" fmla="*/ 10160 h 4800604"/>
              <a:gd name="connsiteX2" fmla="*/ 3754120 w 5501640"/>
              <a:gd name="connsiteY2" fmla="*/ 4800604 h 4800604"/>
              <a:gd name="connsiteX3" fmla="*/ 0 w 5501640"/>
              <a:gd name="connsiteY3" fmla="*/ 4800604 h 4800604"/>
              <a:gd name="connsiteX4" fmla="*/ 0 w 5501640"/>
              <a:gd name="connsiteY4" fmla="*/ 0 h 4800604"/>
              <a:gd name="connsiteX0" fmla="*/ 0 w 4355337"/>
              <a:gd name="connsiteY0" fmla="*/ 10160 h 4810764"/>
              <a:gd name="connsiteX1" fmla="*/ 4355337 w 4355337"/>
              <a:gd name="connsiteY1" fmla="*/ 0 h 4810764"/>
              <a:gd name="connsiteX2" fmla="*/ 3754120 w 4355337"/>
              <a:gd name="connsiteY2" fmla="*/ 4810764 h 4810764"/>
              <a:gd name="connsiteX3" fmla="*/ 0 w 4355337"/>
              <a:gd name="connsiteY3" fmla="*/ 4810764 h 4810764"/>
              <a:gd name="connsiteX4" fmla="*/ 0 w 4355337"/>
              <a:gd name="connsiteY4" fmla="*/ 10160 h 4810764"/>
              <a:gd name="connsiteX0" fmla="*/ 0 w 4355337"/>
              <a:gd name="connsiteY0" fmla="*/ 10160 h 4810764"/>
              <a:gd name="connsiteX1" fmla="*/ 4355337 w 4355337"/>
              <a:gd name="connsiteY1" fmla="*/ 0 h 4810764"/>
              <a:gd name="connsiteX2" fmla="*/ 4134178 w 4355337"/>
              <a:gd name="connsiteY2" fmla="*/ 4810764 h 4810764"/>
              <a:gd name="connsiteX3" fmla="*/ 0 w 4355337"/>
              <a:gd name="connsiteY3" fmla="*/ 4810764 h 4810764"/>
              <a:gd name="connsiteX4" fmla="*/ 0 w 4355337"/>
              <a:gd name="connsiteY4" fmla="*/ 10160 h 4810764"/>
              <a:gd name="connsiteX0" fmla="*/ 0 w 4134178"/>
              <a:gd name="connsiteY0" fmla="*/ 10160 h 4810764"/>
              <a:gd name="connsiteX1" fmla="*/ 3846550 w 4134178"/>
              <a:gd name="connsiteY1" fmla="*/ 0 h 4810764"/>
              <a:gd name="connsiteX2" fmla="*/ 4134178 w 4134178"/>
              <a:gd name="connsiteY2" fmla="*/ 4810764 h 4810764"/>
              <a:gd name="connsiteX3" fmla="*/ 0 w 4134178"/>
              <a:gd name="connsiteY3" fmla="*/ 4810764 h 4810764"/>
              <a:gd name="connsiteX4" fmla="*/ 0 w 4134178"/>
              <a:gd name="connsiteY4" fmla="*/ 10160 h 4810764"/>
              <a:gd name="connsiteX0" fmla="*/ 0 w 4287427"/>
              <a:gd name="connsiteY0" fmla="*/ 10160 h 4810764"/>
              <a:gd name="connsiteX1" fmla="*/ 3846550 w 4287427"/>
              <a:gd name="connsiteY1" fmla="*/ 0 h 4810764"/>
              <a:gd name="connsiteX2" fmla="*/ 4287427 w 4287427"/>
              <a:gd name="connsiteY2" fmla="*/ 4810764 h 4810764"/>
              <a:gd name="connsiteX3" fmla="*/ 0 w 4287427"/>
              <a:gd name="connsiteY3" fmla="*/ 4810764 h 4810764"/>
              <a:gd name="connsiteX4" fmla="*/ 0 w 4287427"/>
              <a:gd name="connsiteY4" fmla="*/ 10160 h 481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7427" h="4810764">
                <a:moveTo>
                  <a:pt x="0" y="10160"/>
                </a:moveTo>
                <a:lnTo>
                  <a:pt x="3846550" y="0"/>
                </a:lnTo>
                <a:lnTo>
                  <a:pt x="4287427" y="4810764"/>
                </a:lnTo>
                <a:lnTo>
                  <a:pt x="0" y="4810764"/>
                </a:lnTo>
                <a:lnTo>
                  <a:pt x="0" y="10160"/>
                </a:lnTo>
                <a:close/>
              </a:path>
            </a:pathLst>
          </a:custGeom>
          <a:solidFill>
            <a:srgbClr val="CC00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s-MX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400" y="6553200"/>
            <a:ext cx="58674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www.BaytownSaints.org – FB: @BaytownSaintsSoccer – BTSoccerPresident@Gmail.com</a:t>
            </a:r>
          </a:p>
        </p:txBody>
      </p:sp>
      <p:pic>
        <p:nvPicPr>
          <p:cNvPr id="11" name="Picture 2" descr="C:\Users\AFCORTE\Desktop\SOC\2017\LOGOS\LOGO V1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94" b="98944" l="7249" r="98574">
                        <a14:foregroundMark x1="36661" y1="35445" x2="36661" y2="35445"/>
                        <a14:foregroundMark x1="57041" y1="67195" x2="57041" y2="67195"/>
                        <a14:foregroundMark x1="39394" y1="68854" x2="39394" y2="6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0" y="946161"/>
            <a:ext cx="3340100" cy="2580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85799" y="3590116"/>
            <a:ext cx="2133599" cy="655320"/>
            <a:chOff x="3829083" y="3916645"/>
            <a:chExt cx="2133599" cy="655320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3829083" y="3969151"/>
              <a:ext cx="2133599" cy="5503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1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BAYTOWN </a:t>
              </a:r>
            </a:p>
            <a:p>
              <a:r>
                <a:rPr lang="en-US" sz="11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SOCCER </a:t>
              </a:r>
            </a:p>
            <a:p>
              <a:r>
                <a:rPr lang="en-US" sz="11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COMPLEX</a:t>
              </a:r>
              <a:endParaRPr lang="es-MX" sz="11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814" b="92442" l="6989" r="91398">
                          <a14:foregroundMark x1="45161" y1="13372" x2="45161" y2="13372"/>
                          <a14:foregroundMark x1="52688" y1="5814" x2="52688" y2="5814"/>
                          <a14:foregroundMark x1="53226" y1="83721" x2="53226" y2="83721"/>
                          <a14:foregroundMark x1="49462" y1="93023" x2="49462" y2="930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084" y="3916645"/>
              <a:ext cx="708660" cy="655320"/>
            </a:xfrm>
            <a:prstGeom prst="rect">
              <a:avLst/>
            </a:prstGeom>
          </p:spPr>
        </p:pic>
      </p:grpSp>
      <p:sp>
        <p:nvSpPr>
          <p:cNvPr id="20" name="Title 1"/>
          <p:cNvSpPr txBox="1">
            <a:spLocks/>
          </p:cNvSpPr>
          <p:nvPr/>
        </p:nvSpPr>
        <p:spPr>
          <a:xfrm>
            <a:off x="1626210" y="2976841"/>
            <a:ext cx="7365999" cy="550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321560" y="4511048"/>
            <a:ext cx="60198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www.BaytownSaints.org – FB: @</a:t>
            </a:r>
            <a:r>
              <a:rPr lang="en-US" sz="1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BaytownSaintsSoccer</a:t>
            </a:r>
            <a:endParaRPr lang="en-US" sz="1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94790" y="2120068"/>
            <a:ext cx="8775700" cy="550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  <a:latin typeface="Swis721 Blk BT" panose="020B0904030502020204" pitchFamily="34" charset="0"/>
              </a:rPr>
              <a:t>THANK YOU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Swis721 Blk BT" panose="020B0904030502020204" pitchFamily="34" charset="0"/>
              </a:rPr>
              <a:t>FOR BECOMING A</a:t>
            </a:r>
          </a:p>
          <a:p>
            <a:r>
              <a:rPr lang="en-US" sz="6000" b="1" dirty="0" smtClean="0">
                <a:solidFill>
                  <a:schemeClr val="bg1"/>
                </a:solidFill>
                <a:latin typeface="Swis721 Blk BT" panose="020B0904030502020204" pitchFamily="34" charset="0"/>
              </a:rPr>
              <a:t>BSYSC COACH</a:t>
            </a:r>
            <a:endParaRPr lang="es-MX" sz="6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7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AFCORTE\Desktop\SOC\2017\LOGOS\Baytown+Soccer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9620131" cy="4495808"/>
          </a:xfrm>
          <a:prstGeom prst="rect">
            <a:avLst/>
          </a:prstGeom>
          <a:ln>
            <a:noFill/>
          </a:ln>
          <a:effectLst>
            <a:outerShdw blurRad="228600" dist="558800" dir="9840000" sx="132000" sy="132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flipH="1">
            <a:off x="2286000" y="-10160"/>
            <a:ext cx="6858000" cy="4407996"/>
          </a:xfrm>
          <a:custGeom>
            <a:avLst/>
            <a:gdLst>
              <a:gd name="connsiteX0" fmla="*/ 0 w 4191000"/>
              <a:gd name="connsiteY0" fmla="*/ 0 h 4800604"/>
              <a:gd name="connsiteX1" fmla="*/ 4191000 w 4191000"/>
              <a:gd name="connsiteY1" fmla="*/ 0 h 4800604"/>
              <a:gd name="connsiteX2" fmla="*/ 4191000 w 4191000"/>
              <a:gd name="connsiteY2" fmla="*/ 4800604 h 4800604"/>
              <a:gd name="connsiteX3" fmla="*/ 0 w 4191000"/>
              <a:gd name="connsiteY3" fmla="*/ 4800604 h 4800604"/>
              <a:gd name="connsiteX4" fmla="*/ 0 w 4191000"/>
              <a:gd name="connsiteY4" fmla="*/ 0 h 4800604"/>
              <a:gd name="connsiteX0" fmla="*/ 0 w 5359400"/>
              <a:gd name="connsiteY0" fmla="*/ 0 h 4800604"/>
              <a:gd name="connsiteX1" fmla="*/ 5359400 w 5359400"/>
              <a:gd name="connsiteY1" fmla="*/ 20320 h 4800604"/>
              <a:gd name="connsiteX2" fmla="*/ 4191000 w 5359400"/>
              <a:gd name="connsiteY2" fmla="*/ 4800604 h 4800604"/>
              <a:gd name="connsiteX3" fmla="*/ 0 w 5359400"/>
              <a:gd name="connsiteY3" fmla="*/ 4800604 h 4800604"/>
              <a:gd name="connsiteX4" fmla="*/ 0 w 5359400"/>
              <a:gd name="connsiteY4" fmla="*/ 0 h 4800604"/>
              <a:gd name="connsiteX0" fmla="*/ 0 w 5359400"/>
              <a:gd name="connsiteY0" fmla="*/ 0 h 4800604"/>
              <a:gd name="connsiteX1" fmla="*/ 5359400 w 5359400"/>
              <a:gd name="connsiteY1" fmla="*/ 20320 h 4800604"/>
              <a:gd name="connsiteX2" fmla="*/ 3754120 w 5359400"/>
              <a:gd name="connsiteY2" fmla="*/ 4800604 h 4800604"/>
              <a:gd name="connsiteX3" fmla="*/ 0 w 5359400"/>
              <a:gd name="connsiteY3" fmla="*/ 4800604 h 4800604"/>
              <a:gd name="connsiteX4" fmla="*/ 0 w 5359400"/>
              <a:gd name="connsiteY4" fmla="*/ 0 h 4800604"/>
              <a:gd name="connsiteX0" fmla="*/ 0 w 5501640"/>
              <a:gd name="connsiteY0" fmla="*/ 0 h 4800604"/>
              <a:gd name="connsiteX1" fmla="*/ 5501640 w 5501640"/>
              <a:gd name="connsiteY1" fmla="*/ 10160 h 4800604"/>
              <a:gd name="connsiteX2" fmla="*/ 3754120 w 5501640"/>
              <a:gd name="connsiteY2" fmla="*/ 4800604 h 4800604"/>
              <a:gd name="connsiteX3" fmla="*/ 0 w 5501640"/>
              <a:gd name="connsiteY3" fmla="*/ 4800604 h 4800604"/>
              <a:gd name="connsiteX4" fmla="*/ 0 w 5501640"/>
              <a:gd name="connsiteY4" fmla="*/ 0 h 4800604"/>
              <a:gd name="connsiteX0" fmla="*/ 0 w 4355337"/>
              <a:gd name="connsiteY0" fmla="*/ 10160 h 4810764"/>
              <a:gd name="connsiteX1" fmla="*/ 4355337 w 4355337"/>
              <a:gd name="connsiteY1" fmla="*/ 0 h 4810764"/>
              <a:gd name="connsiteX2" fmla="*/ 3754120 w 4355337"/>
              <a:gd name="connsiteY2" fmla="*/ 4810764 h 4810764"/>
              <a:gd name="connsiteX3" fmla="*/ 0 w 4355337"/>
              <a:gd name="connsiteY3" fmla="*/ 4810764 h 4810764"/>
              <a:gd name="connsiteX4" fmla="*/ 0 w 4355337"/>
              <a:gd name="connsiteY4" fmla="*/ 10160 h 4810764"/>
              <a:gd name="connsiteX0" fmla="*/ 0 w 4355337"/>
              <a:gd name="connsiteY0" fmla="*/ 10160 h 4810764"/>
              <a:gd name="connsiteX1" fmla="*/ 4355337 w 4355337"/>
              <a:gd name="connsiteY1" fmla="*/ 0 h 4810764"/>
              <a:gd name="connsiteX2" fmla="*/ 4134178 w 4355337"/>
              <a:gd name="connsiteY2" fmla="*/ 4810764 h 4810764"/>
              <a:gd name="connsiteX3" fmla="*/ 0 w 4355337"/>
              <a:gd name="connsiteY3" fmla="*/ 4810764 h 4810764"/>
              <a:gd name="connsiteX4" fmla="*/ 0 w 4355337"/>
              <a:gd name="connsiteY4" fmla="*/ 10160 h 4810764"/>
              <a:gd name="connsiteX0" fmla="*/ 0 w 4134178"/>
              <a:gd name="connsiteY0" fmla="*/ 10160 h 4810764"/>
              <a:gd name="connsiteX1" fmla="*/ 3846550 w 4134178"/>
              <a:gd name="connsiteY1" fmla="*/ 0 h 4810764"/>
              <a:gd name="connsiteX2" fmla="*/ 4134178 w 4134178"/>
              <a:gd name="connsiteY2" fmla="*/ 4810764 h 4810764"/>
              <a:gd name="connsiteX3" fmla="*/ 0 w 4134178"/>
              <a:gd name="connsiteY3" fmla="*/ 4810764 h 4810764"/>
              <a:gd name="connsiteX4" fmla="*/ 0 w 4134178"/>
              <a:gd name="connsiteY4" fmla="*/ 10160 h 4810764"/>
              <a:gd name="connsiteX0" fmla="*/ 0 w 4287427"/>
              <a:gd name="connsiteY0" fmla="*/ 10160 h 4810764"/>
              <a:gd name="connsiteX1" fmla="*/ 3846550 w 4287427"/>
              <a:gd name="connsiteY1" fmla="*/ 0 h 4810764"/>
              <a:gd name="connsiteX2" fmla="*/ 4287427 w 4287427"/>
              <a:gd name="connsiteY2" fmla="*/ 4810764 h 4810764"/>
              <a:gd name="connsiteX3" fmla="*/ 0 w 4287427"/>
              <a:gd name="connsiteY3" fmla="*/ 4810764 h 4810764"/>
              <a:gd name="connsiteX4" fmla="*/ 0 w 4287427"/>
              <a:gd name="connsiteY4" fmla="*/ 10160 h 481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7427" h="4810764">
                <a:moveTo>
                  <a:pt x="0" y="10160"/>
                </a:moveTo>
                <a:lnTo>
                  <a:pt x="3846550" y="0"/>
                </a:lnTo>
                <a:lnTo>
                  <a:pt x="4287427" y="4810764"/>
                </a:lnTo>
                <a:lnTo>
                  <a:pt x="0" y="4810764"/>
                </a:lnTo>
                <a:lnTo>
                  <a:pt x="0" y="10160"/>
                </a:lnTo>
                <a:close/>
              </a:path>
            </a:pathLst>
          </a:custGeom>
          <a:solidFill>
            <a:srgbClr val="CC00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s-MX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400" y="6553200"/>
            <a:ext cx="58674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www.BaytownSaints.org – FB: @BaytownSaintsSoccer – BTSoccerPresident@Gmail.com</a:t>
            </a:r>
          </a:p>
        </p:txBody>
      </p:sp>
      <p:pic>
        <p:nvPicPr>
          <p:cNvPr id="11" name="Picture 2" descr="C:\Users\AFCORTE\Desktop\SOC\2017\LOGOS\LOGO V1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94" b="98944" l="7249" r="98574">
                        <a14:foregroundMark x1="36661" y1="35445" x2="36661" y2="35445"/>
                        <a14:foregroundMark x1="57041" y1="67195" x2="57041" y2="67195"/>
                        <a14:foregroundMark x1="39394" y1="68854" x2="39394" y2="6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0" y="946161"/>
            <a:ext cx="3340100" cy="2580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85799" y="3590116"/>
            <a:ext cx="2133599" cy="655320"/>
            <a:chOff x="3829083" y="3916645"/>
            <a:chExt cx="2133599" cy="655320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3829083" y="3969151"/>
              <a:ext cx="2133599" cy="5503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1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BAYTOWN </a:t>
              </a:r>
            </a:p>
            <a:p>
              <a:r>
                <a:rPr lang="en-US" sz="11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SOCCER </a:t>
              </a:r>
            </a:p>
            <a:p>
              <a:r>
                <a:rPr lang="en-US" sz="11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COMPLEX</a:t>
              </a:r>
              <a:endParaRPr lang="es-MX" sz="11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814" b="92442" l="6989" r="91398">
                          <a14:foregroundMark x1="45161" y1="13372" x2="45161" y2="13372"/>
                          <a14:foregroundMark x1="52688" y1="5814" x2="52688" y2="5814"/>
                          <a14:foregroundMark x1="53226" y1="83721" x2="53226" y2="83721"/>
                          <a14:foregroundMark x1="49462" y1="93023" x2="49462" y2="930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084" y="3916645"/>
              <a:ext cx="708660" cy="655320"/>
            </a:xfrm>
            <a:prstGeom prst="rect">
              <a:avLst/>
            </a:prstGeom>
          </p:spPr>
        </p:pic>
      </p:grpSp>
      <p:sp>
        <p:nvSpPr>
          <p:cNvPr id="20" name="Title 1"/>
          <p:cNvSpPr txBox="1">
            <a:spLocks/>
          </p:cNvSpPr>
          <p:nvPr/>
        </p:nvSpPr>
        <p:spPr>
          <a:xfrm>
            <a:off x="1626210" y="2976841"/>
            <a:ext cx="7365999" cy="550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331720" y="4093036"/>
            <a:ext cx="60198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www.BaytownSaints.org – FB: @</a:t>
            </a:r>
            <a:r>
              <a:rPr lang="en-US" sz="1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BaytownSaintsSoccer</a:t>
            </a:r>
            <a:endParaRPr lang="en-US" sz="1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94790" y="2120068"/>
            <a:ext cx="8775700" cy="550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  <a:latin typeface="Swis721 Blk BT" panose="020B0904030502020204" pitchFamily="34" charset="0"/>
              </a:rPr>
              <a:t>THANK YOU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Swis721 Blk BT" panose="020B0904030502020204" pitchFamily="34" charset="0"/>
              </a:rPr>
              <a:t>FOR</a:t>
            </a:r>
          </a:p>
          <a:p>
            <a:r>
              <a:rPr lang="en-US" sz="6000" b="1" dirty="0" smtClean="0">
                <a:solidFill>
                  <a:schemeClr val="bg1"/>
                </a:solidFill>
                <a:latin typeface="Swis721 Blk BT" panose="020B0904030502020204" pitchFamily="34" charset="0"/>
              </a:rPr>
              <a:t>DONATING!</a:t>
            </a:r>
            <a:endParaRPr lang="es-MX" sz="6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>
            <a:off x="2438400" y="-10160"/>
            <a:ext cx="6705600" cy="4407996"/>
          </a:xfrm>
          <a:custGeom>
            <a:avLst/>
            <a:gdLst>
              <a:gd name="connsiteX0" fmla="*/ 0 w 4191000"/>
              <a:gd name="connsiteY0" fmla="*/ 0 h 4800604"/>
              <a:gd name="connsiteX1" fmla="*/ 4191000 w 4191000"/>
              <a:gd name="connsiteY1" fmla="*/ 0 h 4800604"/>
              <a:gd name="connsiteX2" fmla="*/ 4191000 w 4191000"/>
              <a:gd name="connsiteY2" fmla="*/ 4800604 h 4800604"/>
              <a:gd name="connsiteX3" fmla="*/ 0 w 4191000"/>
              <a:gd name="connsiteY3" fmla="*/ 4800604 h 4800604"/>
              <a:gd name="connsiteX4" fmla="*/ 0 w 4191000"/>
              <a:gd name="connsiteY4" fmla="*/ 0 h 4800604"/>
              <a:gd name="connsiteX0" fmla="*/ 0 w 5359400"/>
              <a:gd name="connsiteY0" fmla="*/ 0 h 4800604"/>
              <a:gd name="connsiteX1" fmla="*/ 5359400 w 5359400"/>
              <a:gd name="connsiteY1" fmla="*/ 20320 h 4800604"/>
              <a:gd name="connsiteX2" fmla="*/ 4191000 w 5359400"/>
              <a:gd name="connsiteY2" fmla="*/ 4800604 h 4800604"/>
              <a:gd name="connsiteX3" fmla="*/ 0 w 5359400"/>
              <a:gd name="connsiteY3" fmla="*/ 4800604 h 4800604"/>
              <a:gd name="connsiteX4" fmla="*/ 0 w 5359400"/>
              <a:gd name="connsiteY4" fmla="*/ 0 h 4800604"/>
              <a:gd name="connsiteX0" fmla="*/ 0 w 5359400"/>
              <a:gd name="connsiteY0" fmla="*/ 0 h 4800604"/>
              <a:gd name="connsiteX1" fmla="*/ 5359400 w 5359400"/>
              <a:gd name="connsiteY1" fmla="*/ 20320 h 4800604"/>
              <a:gd name="connsiteX2" fmla="*/ 3754120 w 5359400"/>
              <a:gd name="connsiteY2" fmla="*/ 4800604 h 4800604"/>
              <a:gd name="connsiteX3" fmla="*/ 0 w 5359400"/>
              <a:gd name="connsiteY3" fmla="*/ 4800604 h 4800604"/>
              <a:gd name="connsiteX4" fmla="*/ 0 w 5359400"/>
              <a:gd name="connsiteY4" fmla="*/ 0 h 4800604"/>
              <a:gd name="connsiteX0" fmla="*/ 0 w 5501640"/>
              <a:gd name="connsiteY0" fmla="*/ 0 h 4800604"/>
              <a:gd name="connsiteX1" fmla="*/ 5501640 w 5501640"/>
              <a:gd name="connsiteY1" fmla="*/ 10160 h 4800604"/>
              <a:gd name="connsiteX2" fmla="*/ 3754120 w 5501640"/>
              <a:gd name="connsiteY2" fmla="*/ 4800604 h 4800604"/>
              <a:gd name="connsiteX3" fmla="*/ 0 w 5501640"/>
              <a:gd name="connsiteY3" fmla="*/ 4800604 h 4800604"/>
              <a:gd name="connsiteX4" fmla="*/ 0 w 5501640"/>
              <a:gd name="connsiteY4" fmla="*/ 0 h 4800604"/>
              <a:gd name="connsiteX0" fmla="*/ 0 w 4355337"/>
              <a:gd name="connsiteY0" fmla="*/ 10160 h 4810764"/>
              <a:gd name="connsiteX1" fmla="*/ 4355337 w 4355337"/>
              <a:gd name="connsiteY1" fmla="*/ 0 h 4810764"/>
              <a:gd name="connsiteX2" fmla="*/ 3754120 w 4355337"/>
              <a:gd name="connsiteY2" fmla="*/ 4810764 h 4810764"/>
              <a:gd name="connsiteX3" fmla="*/ 0 w 4355337"/>
              <a:gd name="connsiteY3" fmla="*/ 4810764 h 4810764"/>
              <a:gd name="connsiteX4" fmla="*/ 0 w 4355337"/>
              <a:gd name="connsiteY4" fmla="*/ 10160 h 4810764"/>
              <a:gd name="connsiteX0" fmla="*/ 0 w 4355337"/>
              <a:gd name="connsiteY0" fmla="*/ 10160 h 4810764"/>
              <a:gd name="connsiteX1" fmla="*/ 4355337 w 4355337"/>
              <a:gd name="connsiteY1" fmla="*/ 0 h 4810764"/>
              <a:gd name="connsiteX2" fmla="*/ 4134178 w 4355337"/>
              <a:gd name="connsiteY2" fmla="*/ 4810764 h 4810764"/>
              <a:gd name="connsiteX3" fmla="*/ 0 w 4355337"/>
              <a:gd name="connsiteY3" fmla="*/ 4810764 h 4810764"/>
              <a:gd name="connsiteX4" fmla="*/ 0 w 4355337"/>
              <a:gd name="connsiteY4" fmla="*/ 10160 h 4810764"/>
              <a:gd name="connsiteX0" fmla="*/ 0 w 4134178"/>
              <a:gd name="connsiteY0" fmla="*/ 10160 h 4810764"/>
              <a:gd name="connsiteX1" fmla="*/ 3846550 w 4134178"/>
              <a:gd name="connsiteY1" fmla="*/ 0 h 4810764"/>
              <a:gd name="connsiteX2" fmla="*/ 4134178 w 4134178"/>
              <a:gd name="connsiteY2" fmla="*/ 4810764 h 4810764"/>
              <a:gd name="connsiteX3" fmla="*/ 0 w 4134178"/>
              <a:gd name="connsiteY3" fmla="*/ 4810764 h 4810764"/>
              <a:gd name="connsiteX4" fmla="*/ 0 w 4134178"/>
              <a:gd name="connsiteY4" fmla="*/ 10160 h 4810764"/>
              <a:gd name="connsiteX0" fmla="*/ 0 w 4287427"/>
              <a:gd name="connsiteY0" fmla="*/ 10160 h 4810764"/>
              <a:gd name="connsiteX1" fmla="*/ 3846550 w 4287427"/>
              <a:gd name="connsiteY1" fmla="*/ 0 h 4810764"/>
              <a:gd name="connsiteX2" fmla="*/ 4287427 w 4287427"/>
              <a:gd name="connsiteY2" fmla="*/ 4810764 h 4810764"/>
              <a:gd name="connsiteX3" fmla="*/ 0 w 4287427"/>
              <a:gd name="connsiteY3" fmla="*/ 4810764 h 4810764"/>
              <a:gd name="connsiteX4" fmla="*/ 0 w 4287427"/>
              <a:gd name="connsiteY4" fmla="*/ 10160 h 481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7427" h="4810764">
                <a:moveTo>
                  <a:pt x="0" y="10160"/>
                </a:moveTo>
                <a:lnTo>
                  <a:pt x="3846550" y="0"/>
                </a:lnTo>
                <a:lnTo>
                  <a:pt x="4287427" y="4810764"/>
                </a:lnTo>
                <a:lnTo>
                  <a:pt x="0" y="4810764"/>
                </a:lnTo>
                <a:lnTo>
                  <a:pt x="0" y="101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s-MX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400" y="6553200"/>
            <a:ext cx="58674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www.BaytownSaints.org – FB: @BaytownSaintsSoccer – BTSoccerPresident@Gmail.com</a:t>
            </a:r>
          </a:p>
        </p:txBody>
      </p:sp>
      <p:pic>
        <p:nvPicPr>
          <p:cNvPr id="11" name="Picture 2" descr="C:\Users\AFCORTE\Desktop\SOC\2017\LOGOS\LOGO V1.jpg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4" b="98944" l="7249" r="98574">
                        <a14:foregroundMark x1="36661" y1="35445" x2="36661" y2="35445"/>
                        <a14:foregroundMark x1="57041" y1="67195" x2="57041" y2="67195"/>
                        <a14:foregroundMark x1="39394" y1="68854" x2="39394" y2="6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590" y="903344"/>
            <a:ext cx="3340100" cy="2580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797563" y="3590116"/>
            <a:ext cx="2133599" cy="655320"/>
            <a:chOff x="3829083" y="3916645"/>
            <a:chExt cx="2133599" cy="655320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3829083" y="3969151"/>
              <a:ext cx="2133599" cy="5503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100" dirty="0" smtClean="0">
                  <a:solidFill>
                    <a:srgbClr val="FF0000"/>
                  </a:solidFill>
                  <a:latin typeface="Impact" panose="020B0806030902050204" pitchFamily="34" charset="0"/>
                </a:rPr>
                <a:t>BAYTOWN </a:t>
              </a:r>
            </a:p>
            <a:p>
              <a:r>
                <a:rPr lang="en-US" sz="1100" dirty="0" smtClean="0">
                  <a:solidFill>
                    <a:srgbClr val="FF0000"/>
                  </a:solidFill>
                  <a:latin typeface="Impact" panose="020B0806030902050204" pitchFamily="34" charset="0"/>
                </a:rPr>
                <a:t>SOCCER </a:t>
              </a:r>
            </a:p>
            <a:p>
              <a:r>
                <a:rPr lang="en-US" sz="1100" dirty="0" smtClean="0">
                  <a:solidFill>
                    <a:srgbClr val="FF0000"/>
                  </a:solidFill>
                  <a:latin typeface="Impact" panose="020B0806030902050204" pitchFamily="34" charset="0"/>
                </a:rPr>
                <a:t>COMPLEX</a:t>
              </a:r>
              <a:endParaRPr lang="es-MX" sz="110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814" b="92442" l="6989" r="91398">
                          <a14:foregroundMark x1="45161" y1="13372" x2="45161" y2="13372"/>
                          <a14:foregroundMark x1="52688" y1="5814" x2="52688" y2="5814"/>
                          <a14:foregroundMark x1="53226" y1="83721" x2="53226" y2="83721"/>
                          <a14:foregroundMark x1="49462" y1="93023" x2="49462" y2="930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084" y="3916645"/>
              <a:ext cx="708660" cy="655320"/>
            </a:xfrm>
            <a:prstGeom prst="rect">
              <a:avLst/>
            </a:prstGeom>
          </p:spPr>
        </p:pic>
      </p:grpSp>
      <p:sp>
        <p:nvSpPr>
          <p:cNvPr id="20" name="Title 1"/>
          <p:cNvSpPr txBox="1">
            <a:spLocks/>
          </p:cNvSpPr>
          <p:nvPr/>
        </p:nvSpPr>
        <p:spPr>
          <a:xfrm>
            <a:off x="1626210" y="2976841"/>
            <a:ext cx="7365999" cy="550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457450" y="4093036"/>
            <a:ext cx="60198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www.BaytownSaints.org – FB: @</a:t>
            </a:r>
            <a:r>
              <a:rPr lang="en-US" sz="1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BaytownSaintsSoccer</a:t>
            </a:r>
            <a:endParaRPr lang="en-US" sz="1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16685" y="1151058"/>
            <a:ext cx="8775700" cy="550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PLEASE REMEMBER</a:t>
            </a:r>
          </a:p>
        </p:txBody>
      </p:sp>
      <p:sp>
        <p:nvSpPr>
          <p:cNvPr id="2" name="Rectangle 1"/>
          <p:cNvSpPr/>
          <p:nvPr/>
        </p:nvSpPr>
        <p:spPr>
          <a:xfrm>
            <a:off x="3552825" y="1853116"/>
            <a:ext cx="6451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1. THESE ARE KIDS</a:t>
            </a:r>
            <a:endParaRPr lang="es-MX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2. THIS IS A GAME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3. THE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COACHES ARE 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VOLUNTEERS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4. THE REFEREES ARE HUMAN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5. THIS IS NOT THE WORLD CUP</a:t>
            </a:r>
          </a:p>
        </p:txBody>
      </p:sp>
    </p:spTree>
    <p:extLst>
      <p:ext uri="{BB962C8B-B14F-4D97-AF65-F5344CB8AC3E}">
        <p14:creationId xmlns:p14="http://schemas.microsoft.com/office/powerpoint/2010/main" val="18669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>
            <a:off x="2438400" y="-10160"/>
            <a:ext cx="6705600" cy="4407996"/>
          </a:xfrm>
          <a:custGeom>
            <a:avLst/>
            <a:gdLst>
              <a:gd name="connsiteX0" fmla="*/ 0 w 4191000"/>
              <a:gd name="connsiteY0" fmla="*/ 0 h 4800604"/>
              <a:gd name="connsiteX1" fmla="*/ 4191000 w 4191000"/>
              <a:gd name="connsiteY1" fmla="*/ 0 h 4800604"/>
              <a:gd name="connsiteX2" fmla="*/ 4191000 w 4191000"/>
              <a:gd name="connsiteY2" fmla="*/ 4800604 h 4800604"/>
              <a:gd name="connsiteX3" fmla="*/ 0 w 4191000"/>
              <a:gd name="connsiteY3" fmla="*/ 4800604 h 4800604"/>
              <a:gd name="connsiteX4" fmla="*/ 0 w 4191000"/>
              <a:gd name="connsiteY4" fmla="*/ 0 h 4800604"/>
              <a:gd name="connsiteX0" fmla="*/ 0 w 5359400"/>
              <a:gd name="connsiteY0" fmla="*/ 0 h 4800604"/>
              <a:gd name="connsiteX1" fmla="*/ 5359400 w 5359400"/>
              <a:gd name="connsiteY1" fmla="*/ 20320 h 4800604"/>
              <a:gd name="connsiteX2" fmla="*/ 4191000 w 5359400"/>
              <a:gd name="connsiteY2" fmla="*/ 4800604 h 4800604"/>
              <a:gd name="connsiteX3" fmla="*/ 0 w 5359400"/>
              <a:gd name="connsiteY3" fmla="*/ 4800604 h 4800604"/>
              <a:gd name="connsiteX4" fmla="*/ 0 w 5359400"/>
              <a:gd name="connsiteY4" fmla="*/ 0 h 4800604"/>
              <a:gd name="connsiteX0" fmla="*/ 0 w 5359400"/>
              <a:gd name="connsiteY0" fmla="*/ 0 h 4800604"/>
              <a:gd name="connsiteX1" fmla="*/ 5359400 w 5359400"/>
              <a:gd name="connsiteY1" fmla="*/ 20320 h 4800604"/>
              <a:gd name="connsiteX2" fmla="*/ 3754120 w 5359400"/>
              <a:gd name="connsiteY2" fmla="*/ 4800604 h 4800604"/>
              <a:gd name="connsiteX3" fmla="*/ 0 w 5359400"/>
              <a:gd name="connsiteY3" fmla="*/ 4800604 h 4800604"/>
              <a:gd name="connsiteX4" fmla="*/ 0 w 5359400"/>
              <a:gd name="connsiteY4" fmla="*/ 0 h 4800604"/>
              <a:gd name="connsiteX0" fmla="*/ 0 w 5501640"/>
              <a:gd name="connsiteY0" fmla="*/ 0 h 4800604"/>
              <a:gd name="connsiteX1" fmla="*/ 5501640 w 5501640"/>
              <a:gd name="connsiteY1" fmla="*/ 10160 h 4800604"/>
              <a:gd name="connsiteX2" fmla="*/ 3754120 w 5501640"/>
              <a:gd name="connsiteY2" fmla="*/ 4800604 h 4800604"/>
              <a:gd name="connsiteX3" fmla="*/ 0 w 5501640"/>
              <a:gd name="connsiteY3" fmla="*/ 4800604 h 4800604"/>
              <a:gd name="connsiteX4" fmla="*/ 0 w 5501640"/>
              <a:gd name="connsiteY4" fmla="*/ 0 h 4800604"/>
              <a:gd name="connsiteX0" fmla="*/ 0 w 4355337"/>
              <a:gd name="connsiteY0" fmla="*/ 10160 h 4810764"/>
              <a:gd name="connsiteX1" fmla="*/ 4355337 w 4355337"/>
              <a:gd name="connsiteY1" fmla="*/ 0 h 4810764"/>
              <a:gd name="connsiteX2" fmla="*/ 3754120 w 4355337"/>
              <a:gd name="connsiteY2" fmla="*/ 4810764 h 4810764"/>
              <a:gd name="connsiteX3" fmla="*/ 0 w 4355337"/>
              <a:gd name="connsiteY3" fmla="*/ 4810764 h 4810764"/>
              <a:gd name="connsiteX4" fmla="*/ 0 w 4355337"/>
              <a:gd name="connsiteY4" fmla="*/ 10160 h 4810764"/>
              <a:gd name="connsiteX0" fmla="*/ 0 w 4355337"/>
              <a:gd name="connsiteY0" fmla="*/ 10160 h 4810764"/>
              <a:gd name="connsiteX1" fmla="*/ 4355337 w 4355337"/>
              <a:gd name="connsiteY1" fmla="*/ 0 h 4810764"/>
              <a:gd name="connsiteX2" fmla="*/ 4134178 w 4355337"/>
              <a:gd name="connsiteY2" fmla="*/ 4810764 h 4810764"/>
              <a:gd name="connsiteX3" fmla="*/ 0 w 4355337"/>
              <a:gd name="connsiteY3" fmla="*/ 4810764 h 4810764"/>
              <a:gd name="connsiteX4" fmla="*/ 0 w 4355337"/>
              <a:gd name="connsiteY4" fmla="*/ 10160 h 4810764"/>
              <a:gd name="connsiteX0" fmla="*/ 0 w 4134178"/>
              <a:gd name="connsiteY0" fmla="*/ 10160 h 4810764"/>
              <a:gd name="connsiteX1" fmla="*/ 3846550 w 4134178"/>
              <a:gd name="connsiteY1" fmla="*/ 0 h 4810764"/>
              <a:gd name="connsiteX2" fmla="*/ 4134178 w 4134178"/>
              <a:gd name="connsiteY2" fmla="*/ 4810764 h 4810764"/>
              <a:gd name="connsiteX3" fmla="*/ 0 w 4134178"/>
              <a:gd name="connsiteY3" fmla="*/ 4810764 h 4810764"/>
              <a:gd name="connsiteX4" fmla="*/ 0 w 4134178"/>
              <a:gd name="connsiteY4" fmla="*/ 10160 h 4810764"/>
              <a:gd name="connsiteX0" fmla="*/ 0 w 4287427"/>
              <a:gd name="connsiteY0" fmla="*/ 10160 h 4810764"/>
              <a:gd name="connsiteX1" fmla="*/ 3846550 w 4287427"/>
              <a:gd name="connsiteY1" fmla="*/ 0 h 4810764"/>
              <a:gd name="connsiteX2" fmla="*/ 4287427 w 4287427"/>
              <a:gd name="connsiteY2" fmla="*/ 4810764 h 4810764"/>
              <a:gd name="connsiteX3" fmla="*/ 0 w 4287427"/>
              <a:gd name="connsiteY3" fmla="*/ 4810764 h 4810764"/>
              <a:gd name="connsiteX4" fmla="*/ 0 w 4287427"/>
              <a:gd name="connsiteY4" fmla="*/ 10160 h 481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7427" h="4810764">
                <a:moveTo>
                  <a:pt x="0" y="10160"/>
                </a:moveTo>
                <a:lnTo>
                  <a:pt x="3846550" y="0"/>
                </a:lnTo>
                <a:lnTo>
                  <a:pt x="4287427" y="4810764"/>
                </a:lnTo>
                <a:lnTo>
                  <a:pt x="0" y="4810764"/>
                </a:lnTo>
                <a:lnTo>
                  <a:pt x="0" y="101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s-MX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400" y="6553200"/>
            <a:ext cx="58674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www.BaytownSaints.org – FB: @BaytownSaintsSoccer – BTSoccerPresident@Gmail.com</a:t>
            </a:r>
          </a:p>
        </p:txBody>
      </p:sp>
      <p:pic>
        <p:nvPicPr>
          <p:cNvPr id="11" name="Picture 2" descr="C:\Users\AFCORTE\Desktop\SOC\2017\LOGOS\LOGO V1.jpg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4" b="98944" l="7249" r="98574">
                        <a14:foregroundMark x1="36661" y1="35445" x2="36661" y2="35445"/>
                        <a14:foregroundMark x1="57041" y1="67195" x2="57041" y2="67195"/>
                        <a14:foregroundMark x1="39394" y1="68854" x2="39394" y2="6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590" y="903344"/>
            <a:ext cx="3340100" cy="2580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797563" y="3590116"/>
            <a:ext cx="2133599" cy="655320"/>
            <a:chOff x="3829083" y="3916645"/>
            <a:chExt cx="2133599" cy="655320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3829083" y="3969151"/>
              <a:ext cx="2133599" cy="5503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100" dirty="0" smtClean="0">
                  <a:solidFill>
                    <a:srgbClr val="FF0000"/>
                  </a:solidFill>
                  <a:latin typeface="Impact" panose="020B0806030902050204" pitchFamily="34" charset="0"/>
                </a:rPr>
                <a:t>BAYTOWN </a:t>
              </a:r>
            </a:p>
            <a:p>
              <a:r>
                <a:rPr lang="en-US" sz="1100" dirty="0" smtClean="0">
                  <a:solidFill>
                    <a:srgbClr val="FF0000"/>
                  </a:solidFill>
                  <a:latin typeface="Impact" panose="020B0806030902050204" pitchFamily="34" charset="0"/>
                </a:rPr>
                <a:t>SOCCER </a:t>
              </a:r>
            </a:p>
            <a:p>
              <a:r>
                <a:rPr lang="en-US" sz="1100" dirty="0" smtClean="0">
                  <a:solidFill>
                    <a:srgbClr val="FF0000"/>
                  </a:solidFill>
                  <a:latin typeface="Impact" panose="020B0806030902050204" pitchFamily="34" charset="0"/>
                </a:rPr>
                <a:t>COMPLEX</a:t>
              </a:r>
              <a:endParaRPr lang="es-MX" sz="110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814" b="92442" l="6989" r="91398">
                          <a14:foregroundMark x1="45161" y1="13372" x2="45161" y2="13372"/>
                          <a14:foregroundMark x1="52688" y1="5814" x2="52688" y2="5814"/>
                          <a14:foregroundMark x1="53226" y1="83721" x2="53226" y2="83721"/>
                          <a14:foregroundMark x1="49462" y1="93023" x2="49462" y2="930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084" y="3916645"/>
              <a:ext cx="708660" cy="655320"/>
            </a:xfrm>
            <a:prstGeom prst="rect">
              <a:avLst/>
            </a:prstGeom>
          </p:spPr>
        </p:pic>
      </p:grpSp>
      <p:sp>
        <p:nvSpPr>
          <p:cNvPr id="20" name="Title 1"/>
          <p:cNvSpPr txBox="1">
            <a:spLocks/>
          </p:cNvSpPr>
          <p:nvPr/>
        </p:nvSpPr>
        <p:spPr>
          <a:xfrm>
            <a:off x="1626210" y="2976841"/>
            <a:ext cx="7365999" cy="550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457450" y="4093036"/>
            <a:ext cx="60198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www.BaytownSaints.org – FB: @</a:t>
            </a:r>
            <a:r>
              <a:rPr lang="en-US" sz="1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BaytownSaintsSoccer</a:t>
            </a:r>
            <a:endParaRPr lang="en-US" sz="1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16685" y="1151058"/>
            <a:ext cx="8775700" cy="550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PLEASE REMEMBER</a:t>
            </a:r>
          </a:p>
        </p:txBody>
      </p:sp>
      <p:sp>
        <p:nvSpPr>
          <p:cNvPr id="2" name="Rectangle 1"/>
          <p:cNvSpPr/>
          <p:nvPr/>
        </p:nvSpPr>
        <p:spPr>
          <a:xfrm>
            <a:off x="3552825" y="1853116"/>
            <a:ext cx="6451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1. THESE ARE KIDS</a:t>
            </a:r>
            <a:endParaRPr lang="es-MX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2. THIS IS A GAME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3. THE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COACHES ARE 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VOLUNTEERS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4. THE REFEREES ARE HUMAN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5. THIS IS NOT THE WORLD CUP</a:t>
            </a:r>
          </a:p>
        </p:txBody>
      </p:sp>
    </p:spTree>
    <p:extLst>
      <p:ext uri="{BB962C8B-B14F-4D97-AF65-F5344CB8AC3E}">
        <p14:creationId xmlns:p14="http://schemas.microsoft.com/office/powerpoint/2010/main" val="38515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209</Words>
  <Application>Microsoft Office PowerPoint</Application>
  <PresentationFormat>On-screen Show (4:3)</PresentationFormat>
  <Paragraphs>58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BSYSC - TEMPLATE</vt:lpstr>
      <vt:lpstr>Baytown Saints Youth Soccer Club</vt:lpstr>
      <vt:lpstr>Baytown Saints  Youth Soccer Club</vt:lpstr>
      <vt:lpstr>BAYTOWN SAINTS  Youth Soccer Club 9600 N. MAIN STREET BAYTOWN, TX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BSYSC - TEMPLATE</dc:title>
  <dc:creator>BSYSC</dc:creator>
  <cp:lastModifiedBy>BSYSC</cp:lastModifiedBy>
  <cp:revision>1</cp:revision>
  <dcterms:created xsi:type="dcterms:W3CDTF">2017-03-24T16:43:16Z</dcterms:created>
  <dcterms:modified xsi:type="dcterms:W3CDTF">2017-03-24T16:45:42Z</dcterms:modified>
</cp:coreProperties>
</file>